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63" r:id="rId2"/>
    <p:sldId id="264" r:id="rId3"/>
    <p:sldId id="274" r:id="rId4"/>
    <p:sldId id="276" r:id="rId5"/>
    <p:sldId id="296" r:id="rId6"/>
    <p:sldId id="297" r:id="rId7"/>
    <p:sldId id="298" r:id="rId8"/>
    <p:sldId id="289" r:id="rId9"/>
    <p:sldId id="286" r:id="rId10"/>
    <p:sldId id="294" r:id="rId11"/>
    <p:sldId id="292" r:id="rId12"/>
    <p:sldId id="278" r:id="rId13"/>
    <p:sldId id="287" r:id="rId14"/>
    <p:sldId id="295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BF4"/>
    <a:srgbClr val="E5FD6D"/>
    <a:srgbClr val="9B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61" d="100"/>
          <a:sy n="61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88795-4C78-43A2-9A80-494E9E6DABA8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283F-488F-4530-B40D-BF43FD11B78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6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rancang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tentukan</a:t>
            </a:r>
            <a:r>
              <a:rPr lang="en-US" baseline="0" dirty="0"/>
              <a:t> </a:t>
            </a:r>
            <a:r>
              <a:rPr lang="en-US" baseline="0" dirty="0" err="1"/>
              <a:t>rangkaiannya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lakukan</a:t>
            </a:r>
            <a:r>
              <a:rPr lang="en-US" baseline="0" dirty="0"/>
              <a:t> </a:t>
            </a:r>
            <a:r>
              <a:rPr lang="en-US" baseline="0" dirty="0" err="1"/>
              <a:t>perhitungn</a:t>
            </a:r>
            <a:r>
              <a:rPr lang="en-US" baseline="0" dirty="0"/>
              <a:t> </a:t>
            </a:r>
            <a:r>
              <a:rPr lang="en-US" baseline="0" dirty="0" err="1"/>
              <a:t>secara</a:t>
            </a:r>
            <a:r>
              <a:rPr lang="en-US" baseline="0" dirty="0"/>
              <a:t> </a:t>
            </a:r>
            <a:r>
              <a:rPr lang="en-US" baseline="0" dirty="0" err="1"/>
              <a:t>rumus</a:t>
            </a:r>
            <a:r>
              <a:rPr lang="en-US" baseline="0" dirty="0"/>
              <a:t>. </a:t>
            </a:r>
            <a:r>
              <a:rPr lang="en-US" baseline="0" dirty="0" err="1"/>
              <a:t>Misalnya</a:t>
            </a:r>
            <a:r>
              <a:rPr lang="en-US" baseline="0" dirty="0"/>
              <a:t> </a:t>
            </a:r>
            <a:r>
              <a:rPr lang="en-US" baseline="0" dirty="0" err="1"/>
              <a:t>jika</a:t>
            </a:r>
            <a:r>
              <a:rPr lang="en-US" baseline="0" dirty="0"/>
              <a:t> </a:t>
            </a:r>
            <a:r>
              <a:rPr lang="en-US" baseline="0" dirty="0" err="1"/>
              <a:t>materi</a:t>
            </a:r>
            <a:r>
              <a:rPr lang="en-US" baseline="0" dirty="0"/>
              <a:t> </a:t>
            </a:r>
            <a:r>
              <a:rPr lang="en-US" baseline="0" dirty="0" err="1"/>
              <a:t>anda</a:t>
            </a:r>
            <a:r>
              <a:rPr lang="en-US" baseline="0" dirty="0"/>
              <a:t>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teorema</a:t>
            </a:r>
            <a:r>
              <a:rPr lang="en-US" baseline="0" dirty="0"/>
              <a:t> </a:t>
            </a:r>
            <a:r>
              <a:rPr lang="en-US" baseline="0" dirty="0" err="1"/>
              <a:t>superposisi</a:t>
            </a:r>
            <a:r>
              <a:rPr lang="en-US" baseline="0" dirty="0"/>
              <a:t> </a:t>
            </a:r>
            <a:r>
              <a:rPr lang="en-US" baseline="0" dirty="0" err="1"/>
              <a:t>maka</a:t>
            </a:r>
            <a:r>
              <a:rPr lang="en-US" baseline="0" dirty="0"/>
              <a:t> </a:t>
            </a:r>
            <a:r>
              <a:rPr lang="en-US" baseline="0" dirty="0" err="1"/>
              <a:t>analisa</a:t>
            </a:r>
            <a:r>
              <a:rPr lang="en-US" baseline="0" dirty="0"/>
              <a:t> </a:t>
            </a:r>
            <a:r>
              <a:rPr lang="en-US" baseline="0" dirty="0" err="1"/>
              <a:t>rangkaian</a:t>
            </a:r>
            <a:r>
              <a:rPr lang="en-US" baseline="0" dirty="0"/>
              <a:t> </a:t>
            </a:r>
            <a:r>
              <a:rPr lang="en-US" baseline="0" dirty="0" err="1"/>
              <a:t>terebut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menggunakan</a:t>
            </a:r>
            <a:r>
              <a:rPr lang="en-US" baseline="0" dirty="0"/>
              <a:t> </a:t>
            </a:r>
            <a:r>
              <a:rPr lang="en-US" baseline="0" dirty="0" err="1"/>
              <a:t>Teorema</a:t>
            </a:r>
            <a:r>
              <a:rPr lang="en-US" baseline="0" dirty="0"/>
              <a:t> </a:t>
            </a:r>
            <a:r>
              <a:rPr lang="en-US" baseline="0" dirty="0" err="1"/>
              <a:t>superposisi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283F-488F-4530-B40D-BF43FD11B78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39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324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86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26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379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88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1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37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1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8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6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72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9FBB1E-205F-41E8-8D03-3353F47B16CF}" type="datetimeFigureOut">
              <a:rPr lang="id-ID" smtClean="0"/>
              <a:pPr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E64B45C-4522-4AE7-9296-3C148E0AC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178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Data%20Gita\My%20Data\bahan%20ngajar2\Rangkaian%20Elektrik\ElearningRangkaian%20Elektrik\PENGANTAR%20RANGKAIAN%20ELEKTRIK\It's%20Your%20Day.mp3" TargetMode="External"/><Relationship Id="rId1" Type="http://schemas.microsoft.com/office/2007/relationships/media" Target="file:///D:\Data%20Gita\My%20Data\bahan%20ngajar2\Rangkaian%20Elektrik\ElearningRangkaian%20Elektrik\PENGANTAR%20RANGKAIAN%20ELEKTRIK\It's%20Your%20Day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7928" y="1844824"/>
            <a:ext cx="1342502" cy="1342502"/>
          </a:xfrm>
          <a:prstGeom prst="rect">
            <a:avLst/>
          </a:prstGeom>
        </p:spPr>
      </p:pic>
      <p:pic>
        <p:nvPicPr>
          <p:cNvPr id="9" name="It's Your 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72264" y="2924944"/>
            <a:ext cx="304800" cy="304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4869160"/>
            <a:ext cx="9937104" cy="1783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dirty="0"/>
            </a:b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TA 2017/2018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hoteldekatkampus.com/wp-content/uploads/2014/10/telkom-university-01-re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747210"/>
            <a:ext cx="7080448" cy="33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98193" y="4382127"/>
            <a:ext cx="2540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</a:rPr>
              <a:t>Prodi D3 </a:t>
            </a:r>
            <a:r>
              <a:rPr lang="en-US" sz="1600" b="1" dirty="0" err="1">
                <a:solidFill>
                  <a:srgbClr val="0070C0"/>
                </a:solidFill>
              </a:rPr>
              <a:t>Teknik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Komputer</a:t>
            </a:r>
            <a:endParaRPr lang="en-US" sz="1600" b="1" dirty="0">
              <a:solidFill>
                <a:srgbClr val="0070C0"/>
              </a:solidFill>
            </a:endParaRPr>
          </a:p>
          <a:p>
            <a:pPr algn="r"/>
            <a:r>
              <a:rPr lang="id-ID" sz="1600" b="1" dirty="0">
                <a:solidFill>
                  <a:srgbClr val="0070C0"/>
                </a:solidFill>
              </a:rPr>
              <a:t>Fakultas Ilmu Terapan</a:t>
            </a:r>
          </a:p>
          <a:p>
            <a:pPr algn="r"/>
            <a:r>
              <a:rPr lang="id-ID" sz="1600" b="1" dirty="0">
                <a:solidFill>
                  <a:srgbClr val="0070C0"/>
                </a:solidFill>
              </a:rPr>
              <a:t>Universitas Telkom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BUAT RANGKAIAN SECARA REAL PADA PCB KEMUDIAN LAKUKAN PENGUKURAN TERHADAP RANGKAIAN TERSEBUT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50" y="1335910"/>
            <a:ext cx="7844902" cy="4412757"/>
          </a:xfrm>
        </p:spPr>
      </p:pic>
    </p:spTree>
    <p:extLst>
      <p:ext uri="{BB962C8B-B14F-4D97-AF65-F5344CB8AC3E}">
        <p14:creationId xmlns:p14="http://schemas.microsoft.com/office/powerpoint/2010/main" val="109329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DOKUMENTASI TUGAS BESAR YANG WAJIB DIBUAT OLEH MAHASISWA (PER KELOMPOK)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8" t="33201"/>
          <a:stretch/>
        </p:blipFill>
        <p:spPr>
          <a:xfrm>
            <a:off x="4757615" y="1052736"/>
            <a:ext cx="403008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305163"/>
          </a:xfrm>
        </p:spPr>
        <p:txBody>
          <a:bodyPr/>
          <a:lstStyle/>
          <a:p>
            <a:r>
              <a:rPr lang="en-US" dirty="0"/>
              <a:t>SLIDE TUGAS BESAR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9736" y="1700808"/>
            <a:ext cx="7452829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SLIDE PRESENTASI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MAHASISWA MELAKUKAN PRESENTASI KEPADA DOSEN  PENGAMPU MATAKULIAH RANGKAIAN LISTRIK.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DIDALAM SLIDE TERDAPAT: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PERHITUNGAN RANGKAIAN ELEKTRIK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VIDEO PEMBUATAN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VIDEO PENGUKURAN.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VIDEO DEMO PENGUJIAN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11151" r="9247" b="8001"/>
          <a:stretch/>
        </p:blipFill>
        <p:spPr>
          <a:xfrm>
            <a:off x="104890" y="3429000"/>
            <a:ext cx="32435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LAPORAN TUGAS BESAR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9736" y="762160"/>
            <a:ext cx="7848872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LAPORAN MEMUAT SEMUA HASIL PERHITUNGAN, SIMULASI DAN PENGUKURAN SERTA TEORI YANG TERDIRI DARI BAB BERIKUT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JUDUL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ALAT DAN BAHAN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DASAR TEORI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PERANCANGAN DAN IMPLEMENTASI RANGKAIAN ELEKTRIK (SKEMATIK DAN TEORI ELEKTRONIKA DASAR YANG DIPAKAI PADA RANGKAIAN)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KESIMPULAN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1179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SELAMAT MENGERJAKAN TUGAS BESAR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SEMANGAT 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72064" y="1782658"/>
            <a:ext cx="2100064" cy="28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7728" y="927265"/>
            <a:ext cx="7189985" cy="504055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membuat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rangkaian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sederhana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mengaplikasikan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teori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rangkaian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83735"/>
            <a:ext cx="2133600" cy="365125"/>
          </a:xfrm>
        </p:spPr>
        <p:txBody>
          <a:bodyPr/>
          <a:lstStyle/>
          <a:p>
            <a:fld id="{BBEA9C55-DF84-48B1-A654-5F0F2B7DCC05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797" y="773362"/>
            <a:ext cx="1607355" cy="1607355"/>
          </a:xfrm>
          <a:prstGeom prst="rect">
            <a:avLst/>
          </a:prstGeom>
        </p:spPr>
      </p:pic>
      <p:sp>
        <p:nvSpPr>
          <p:cNvPr id="6146" name="AutoShape 2" descr="Hasil gambar untuk teacher"/>
          <p:cNvSpPr>
            <a:spLocks noChangeAspect="1" noChangeArrowheads="1"/>
          </p:cNvSpPr>
          <p:nvPr/>
        </p:nvSpPr>
        <p:spPr bwMode="auto">
          <a:xfrm>
            <a:off x="1641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191344" y="2496567"/>
            <a:ext cx="3102532" cy="34723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11268" y="2993741"/>
            <a:ext cx="2904411" cy="162894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KOMPETENSI</a:t>
            </a:r>
            <a:endParaRPr lang="id-ID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32744"/>
          </a:xfrm>
        </p:spPr>
        <p:txBody>
          <a:bodyPr/>
          <a:lstStyle/>
          <a:p>
            <a:pPr algn="ctr"/>
            <a:r>
              <a:rPr lang="en-US" dirty="0"/>
              <a:t>ALAT DAN BAHAN</a:t>
            </a:r>
          </a:p>
        </p:txBody>
      </p:sp>
      <p:pic>
        <p:nvPicPr>
          <p:cNvPr id="3074" name="Picture 2" descr="Hasil gambar untuk icon bahan elektro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321042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63752" y="692696"/>
            <a:ext cx="7555324" cy="53732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Battery, power supply</a:t>
            </a:r>
          </a:p>
          <a:p>
            <a:r>
              <a:rPr lang="en-US" dirty="0"/>
              <a:t>LED</a:t>
            </a:r>
          </a:p>
          <a:p>
            <a:r>
              <a:rPr lang="en-US" dirty="0"/>
              <a:t>Resistor</a:t>
            </a:r>
          </a:p>
          <a:p>
            <a:r>
              <a:rPr lang="en-US" dirty="0" err="1"/>
              <a:t>Dioda</a:t>
            </a:r>
            <a:endParaRPr lang="en-US" dirty="0"/>
          </a:p>
          <a:p>
            <a:r>
              <a:rPr lang="en-US" dirty="0"/>
              <a:t>Transistor</a:t>
            </a:r>
          </a:p>
          <a:p>
            <a:r>
              <a:rPr lang="en-US" dirty="0"/>
              <a:t>Relay</a:t>
            </a:r>
          </a:p>
          <a:p>
            <a:r>
              <a:rPr lang="en-US" dirty="0"/>
              <a:t>Motor</a:t>
            </a:r>
          </a:p>
          <a:p>
            <a:r>
              <a:rPr lang="en-US" dirty="0"/>
              <a:t>Multimeter, </a:t>
            </a:r>
            <a:r>
              <a:rPr lang="en-US" dirty="0" err="1"/>
              <a:t>osiloskop</a:t>
            </a:r>
            <a:endParaRPr lang="en-US" dirty="0"/>
          </a:p>
          <a:p>
            <a:r>
              <a:rPr lang="en-US" dirty="0"/>
              <a:t>Male Female banana plug, plus </a:t>
            </a:r>
            <a:r>
              <a:rPr lang="en-US" dirty="0" err="1"/>
              <a:t>capit</a:t>
            </a:r>
            <a:r>
              <a:rPr lang="en-US" dirty="0"/>
              <a:t> </a:t>
            </a:r>
            <a:r>
              <a:rPr lang="en-US" dirty="0" err="1"/>
              <a:t>buaya</a:t>
            </a:r>
            <a:endParaRPr lang="en-US" dirty="0"/>
          </a:p>
          <a:p>
            <a:r>
              <a:rPr lang="en-US" dirty="0"/>
              <a:t>Solder</a:t>
            </a:r>
          </a:p>
          <a:p>
            <a:r>
              <a:rPr lang="en-US" dirty="0" err="1"/>
              <a:t>timah</a:t>
            </a:r>
            <a:endParaRPr lang="en-US" dirty="0"/>
          </a:p>
          <a:p>
            <a:r>
              <a:rPr lang="en-US" dirty="0"/>
              <a:t>PCB (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, </a:t>
            </a:r>
            <a:r>
              <a:rPr lang="en-US" dirty="0" err="1"/>
              <a:t>boleh</a:t>
            </a:r>
            <a:r>
              <a:rPr lang="en-US" dirty="0"/>
              <a:t> PCB </a:t>
            </a:r>
            <a:r>
              <a:rPr lang="en-US" dirty="0" err="1"/>
              <a:t>bolong</a:t>
            </a:r>
            <a:r>
              <a:rPr lang="en-US" dirty="0"/>
              <a:t>,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( 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IC, Digital.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0216" y="2420584"/>
            <a:ext cx="2808312" cy="1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BUATLAH PERENCANAAN RANGKAIAN SEDERHANA SENDIRI DENGAN MENENTUKAN BAHAN SESUAI DENGAN MATERI TUGAS YANG DIBERIKAN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63752" y="54274"/>
            <a:ext cx="7200800" cy="65556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 RANGKAIAN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Seri &amp; </a:t>
            </a:r>
            <a:r>
              <a:rPr lang="en-US" sz="3200" dirty="0" err="1"/>
              <a:t>Paralel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Hukum</a:t>
            </a:r>
            <a:r>
              <a:rPr lang="en-US" sz="3200" dirty="0"/>
              <a:t> OHM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Kirchoff</a:t>
            </a:r>
            <a:r>
              <a:rPr lang="en-US" sz="3200" dirty="0"/>
              <a:t> </a:t>
            </a:r>
            <a:r>
              <a:rPr lang="en-US" sz="3200" dirty="0" err="1"/>
              <a:t>Arus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Kirchoff</a:t>
            </a:r>
            <a:r>
              <a:rPr lang="en-US" sz="3200" dirty="0"/>
              <a:t> </a:t>
            </a:r>
            <a:r>
              <a:rPr lang="en-US" sz="3200" dirty="0" err="1"/>
              <a:t>Tegangan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Dioda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Penyearah</a:t>
            </a:r>
            <a:r>
              <a:rPr lang="en-US" sz="3200" dirty="0"/>
              <a:t> </a:t>
            </a:r>
            <a:r>
              <a:rPr lang="en-US" sz="3200" dirty="0" err="1"/>
              <a:t>Penuh</a:t>
            </a:r>
            <a:r>
              <a:rPr lang="en-US" sz="3200" dirty="0"/>
              <a:t> Center Tap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Penyearah</a:t>
            </a:r>
            <a:r>
              <a:rPr lang="en-US" sz="3200" dirty="0"/>
              <a:t> </a:t>
            </a:r>
            <a:r>
              <a:rPr lang="en-US" sz="3200" dirty="0" err="1"/>
              <a:t>Penuh</a:t>
            </a:r>
            <a:r>
              <a:rPr lang="en-US" sz="3200" dirty="0"/>
              <a:t> Bridge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Clipper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Negatif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Clamper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Negatif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Transistor </a:t>
            </a:r>
            <a:r>
              <a:rPr lang="en-US" sz="3200" dirty="0" err="1"/>
              <a:t>Dasar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Transistor </a:t>
            </a:r>
            <a:r>
              <a:rPr lang="en-US" sz="3200" dirty="0" err="1"/>
              <a:t>sebagai</a:t>
            </a:r>
            <a:r>
              <a:rPr lang="en-US" sz="3200" dirty="0"/>
              <a:t> Switch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Transistor </a:t>
            </a:r>
            <a:r>
              <a:rPr lang="en-US" sz="3200" dirty="0" err="1"/>
              <a:t>sebagai</a:t>
            </a:r>
            <a:r>
              <a:rPr lang="en-US" sz="3200" dirty="0"/>
              <a:t> Relay</a:t>
            </a:r>
          </a:p>
        </p:txBody>
      </p:sp>
    </p:spTree>
    <p:extLst>
      <p:ext uri="{BB962C8B-B14F-4D97-AF65-F5344CB8AC3E}">
        <p14:creationId xmlns:p14="http://schemas.microsoft.com/office/powerpoint/2010/main" val="39502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FBC3-AAEA-4093-B744-BA68233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0DF3-0A1B-4F3F-BE4F-62D83CD7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, minimal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header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jumper.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Terdapat</a:t>
            </a:r>
            <a:r>
              <a:rPr lang="en-US" dirty="0"/>
              <a:t> header,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, </a:t>
            </a:r>
            <a:r>
              <a:rPr lang="en-US" dirty="0" err="1"/>
              <a:t>hambatan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menampil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. (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diganti-ganti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4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3558-7647-467B-8E3F-820AA6AA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4" name="Content Placeholder 3" descr="Related image">
            <a:extLst>
              <a:ext uri="{FF2B5EF4-FFF2-40B4-BE49-F238E27FC236}">
                <a16:creationId xmlns:a16="http://schemas.microsoft.com/office/drawing/2014/main" id="{B7E501C1-87CE-40A0-88CA-2553AD9495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45" y="1215130"/>
            <a:ext cx="5868785" cy="441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6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ABEC-4522-4B24-A3AE-55013B3F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3959-A4AC-4837-8DCD-DA1B6F80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NAMUN </a:t>
            </a:r>
            <a:r>
              <a:rPr lang="en-US" dirty="0" err="1"/>
              <a:t>penilaiannya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per </a:t>
            </a:r>
            <a:r>
              <a:rPr lang="en-US" dirty="0" err="1"/>
              <a:t>individu</a:t>
            </a:r>
            <a:r>
              <a:rPr lang="en-US" dirty="0"/>
              <a:t>.</a:t>
            </a:r>
          </a:p>
          <a:p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1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265027" cy="46011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RANCANG RANGKAIAN MENGGUNAKAN TEORI YANG TELAH DIPELAJARI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6" t="29704" r="24859" b="11949"/>
          <a:stretch/>
        </p:blipFill>
        <p:spPr>
          <a:xfrm>
            <a:off x="5951984" y="2132856"/>
            <a:ext cx="2736304" cy="39604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3620109" y="3624822"/>
                <a:ext cx="1948333" cy="1707097"/>
              </a:xfrm>
              <a:prstGeom prst="cloudCallout">
                <a:avLst>
                  <a:gd name="adj1" fmla="val 103514"/>
                  <a:gd name="adj2" fmla="val -8014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09" y="3624822"/>
                <a:ext cx="1948333" cy="1707097"/>
              </a:xfrm>
              <a:prstGeom prst="cloudCallout">
                <a:avLst>
                  <a:gd name="adj1" fmla="val 103514"/>
                  <a:gd name="adj2" fmla="val -8014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7487654" y="81929"/>
                <a:ext cx="3168352" cy="2232248"/>
              </a:xfrm>
              <a:prstGeom prst="cloudCallout">
                <a:avLst>
                  <a:gd name="adj1" fmla="val -41576"/>
                  <a:gd name="adj2" fmla="val 689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Vth = </a:t>
                </a:r>
                <a:r>
                  <a:rPr lang="en-US" dirty="0" err="1">
                    <a:solidFill>
                      <a:srgbClr val="7030A0"/>
                    </a:solidFill>
                  </a:rPr>
                  <a:t>Isc</a:t>
                </a:r>
                <a:r>
                  <a:rPr lang="en-US" dirty="0">
                    <a:solidFill>
                      <a:srgbClr val="7030A0"/>
                    </a:solidFill>
                  </a:rPr>
                  <a:t> . </a:t>
                </a:r>
                <a:r>
                  <a:rPr lang="en-US" dirty="0" err="1">
                    <a:solidFill>
                      <a:srgbClr val="7030A0"/>
                    </a:solidFill>
                  </a:rPr>
                  <a:t>Rth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𝐼𝑠𝑐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𝑉𝑡h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𝑅𝑡h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rgbClr val="7030A0"/>
                    </a:solidFill>
                  </a:rPr>
                  <a:t>Rth</a:t>
                </a:r>
                <a:r>
                  <a:rPr lang="en-US" dirty="0">
                    <a:solidFill>
                      <a:srgbClr val="7030A0"/>
                    </a:solidFill>
                  </a:rPr>
                  <a:t>=</a:t>
                </a:r>
                <a:r>
                  <a:rPr lang="en-US" dirty="0" err="1">
                    <a:solidFill>
                      <a:srgbClr val="7030A0"/>
                    </a:solidFill>
                  </a:rPr>
                  <a:t>Rn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54" y="81929"/>
                <a:ext cx="3168352" cy="2232248"/>
              </a:xfrm>
              <a:prstGeom prst="cloudCallout">
                <a:avLst>
                  <a:gd name="adj1" fmla="val -41576"/>
                  <a:gd name="adj2" fmla="val 6890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/>
          <p:cNvSpPr/>
          <p:nvPr/>
        </p:nvSpPr>
        <p:spPr>
          <a:xfrm>
            <a:off x="8976320" y="2492896"/>
            <a:ext cx="3215680" cy="3600400"/>
          </a:xfrm>
          <a:prstGeom prst="cloudCallout">
            <a:avLst>
              <a:gd name="adj1" fmla="val -81482"/>
              <a:gd name="adj2" fmla="val -2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4300" r="11610" b="13251"/>
          <a:stretch/>
        </p:blipFill>
        <p:spPr>
          <a:xfrm>
            <a:off x="9396028" y="3624822"/>
            <a:ext cx="2376264" cy="126124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231655" y="140342"/>
            <a:ext cx="3373933" cy="2664296"/>
          </a:xfrm>
          <a:prstGeom prst="cloudCallout">
            <a:avLst>
              <a:gd name="adj1" fmla="val 66825"/>
              <a:gd name="adj2" fmla="val 619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2201" r="3931" b="13251"/>
          <a:stretch/>
        </p:blipFill>
        <p:spPr>
          <a:xfrm rot="20214987">
            <a:off x="3791796" y="812085"/>
            <a:ext cx="2253653" cy="1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SIMULASIKAN RANGKAIAN DENGAN MENGGUNAKAN SIMULATOR (PROTEUS, EWB, MULTISIM)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79008">
            <a:off x="3494129" y="1087870"/>
            <a:ext cx="3312368" cy="230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94" y="3789040"/>
            <a:ext cx="6310925" cy="2404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3659">
            <a:off x="7275943" y="1097427"/>
            <a:ext cx="4341312" cy="2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12332</TotalTime>
  <Words>423</Words>
  <Application>Microsoft Office PowerPoint</Application>
  <PresentationFormat>Widescreen</PresentationFormat>
  <Paragraphs>76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Times New Roman</vt:lpstr>
      <vt:lpstr>Wingdings 2</vt:lpstr>
      <vt:lpstr>Frame</vt:lpstr>
      <vt:lpstr>PowerPoint Presentation</vt:lpstr>
      <vt:lpstr>PowerPoint Presentation</vt:lpstr>
      <vt:lpstr>ALAT DAN BAHAN</vt:lpstr>
      <vt:lpstr>BUATLAH PERENCANAAN RANGKAIAN SEDERHANA SENDIRI DENGAN MENENTUKAN BAHAN SESUAI DENGAN MATERI TUGAS YANG DIBERIKAN </vt:lpstr>
      <vt:lpstr>Rules</vt:lpstr>
      <vt:lpstr>Contoh</vt:lpstr>
      <vt:lpstr>PowerPoint Presentation</vt:lpstr>
      <vt:lpstr>RANCANG RANGKAIAN MENGGUNAKAN TEORI YANG TELAH DIPELAJARI </vt:lpstr>
      <vt:lpstr>SIMULASIKAN RANGKAIAN DENGAN MENGGUNAKAN SIMULATOR (PROTEUS, EWB, MULTISIM) </vt:lpstr>
      <vt:lpstr>BUAT RANGKAIAN SECARA REAL PADA PCB KEMUDIAN LAKUKAN PENGUKURAN TERHADAP RANGKAIAN TERSEBUT</vt:lpstr>
      <vt:lpstr>PowerPoint Presentation</vt:lpstr>
      <vt:lpstr>SLIDE TUGAS BESAR</vt:lpstr>
      <vt:lpstr>LAPORAN TUGAS BESAR</vt:lpstr>
      <vt:lpstr>SELAMAT MENGERJAKAN TUGAS BESAR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VAIO</dc:creator>
  <cp:lastModifiedBy>MARLINDIA IKE SARI</cp:lastModifiedBy>
  <cp:revision>180</cp:revision>
  <dcterms:created xsi:type="dcterms:W3CDTF">2015-09-12T08:17:20Z</dcterms:created>
  <dcterms:modified xsi:type="dcterms:W3CDTF">2017-11-27T06:57:06Z</dcterms:modified>
</cp:coreProperties>
</file>