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10"/>
  </p:notesMasterIdLst>
  <p:handoutMasterIdLst>
    <p:handoutMasterId r:id="rId11"/>
  </p:handoutMasterIdLst>
  <p:sldIdLst>
    <p:sldId id="263" r:id="rId3"/>
    <p:sldId id="264" r:id="rId4"/>
    <p:sldId id="268" r:id="rId5"/>
    <p:sldId id="269" r:id="rId6"/>
    <p:sldId id="270" r:id="rId7"/>
    <p:sldId id="271" r:id="rId8"/>
    <p:sldId id="27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85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60FF6-4F02-41AF-9D79-9820270FCBD6}" type="datetimeFigureOut">
              <a:rPr lang="en-US" smtClean="0"/>
              <a:t>11/14/2017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7CFDA-6ECB-4984-BC1D-18C52F4245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25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609C5-75BB-4414-9338-7A1C0CAD17B5}" type="datetimeFigureOut">
              <a:rPr lang="en-US" smtClean="0"/>
              <a:t>11/14/2017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BF0A6-9DE7-4D4F-86C7-D6F614E29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9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BF0A6-9DE7-4D4F-86C7-D6F614E2948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267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2">
                  <a:lumMod val="40000"/>
                  <a:lumOff val="6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03E7ED-526C-43D7-BA41-7DEE51FD568E}" type="datetime1">
              <a:rPr lang="en-US" smtClean="0"/>
              <a:t>11/14/2017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6012180" y="1850064"/>
            <a:ext cx="57734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"/>
            <a:ext cx="5864352" cy="685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9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BF403F-04F5-4D09-800D-7870715B9ED9}" type="datetime1">
              <a:rPr lang="en-US" smtClean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0847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77687C-0397-4298-B160-26D34EC67BB0}" type="datetime1">
              <a:rPr lang="en-US" smtClean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2940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965177-F084-49E7-ADEE-00812B3D582B}" type="datetime1">
              <a:rPr lang="en-US" smtClean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0811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422400" y="-54"/>
            <a:ext cx="1076545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940" y="1066800"/>
            <a:ext cx="10166316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940" y="2600325"/>
            <a:ext cx="10166316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39ED-27B9-4997-BF90-3A238D0607E9}" type="datetime1">
              <a:rPr lang="en-US" smtClean="0"/>
              <a:t>11/14/2017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50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70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C4FCC-F745-44A0-B2E4-C91714F31EB6}" type="datetime1">
              <a:rPr lang="en-US" smtClean="0"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6316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D0EA4-DCC4-4D4C-953F-F31E92EE505C}" type="datetime1">
              <a:rPr lang="en-US" smtClean="0"/>
              <a:t>11/14/2017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8850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42F08-6BA5-45A1-80AB-C11AC921B6C6}" type="datetime1">
              <a:rPr lang="en-US" smtClean="0"/>
              <a:t>11/14/2017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625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CD82A9-7CD7-4D15-868B-D8AF30864858}" type="datetime1">
              <a:rPr lang="en-US" smtClean="0"/>
              <a:t>11/14/2017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4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B6BC6A-4AB7-47F1-904A-90BC8DD816B4}" type="datetime1">
              <a:rPr lang="en-US" smtClean="0"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108712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108712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0323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80BC9A-EBF0-4E12-A1D3-DD221366B0A1}" type="datetime1">
              <a:rPr lang="en-US" smtClean="0"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0922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0"/>
              <a:ext cx="12188952" cy="6858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445079" cy="6858000"/>
            </a:xfrm>
            <a:prstGeom prst="rect">
              <a:avLst/>
            </a:prstGeom>
          </p:spPr>
        </p:pic>
      </p:grp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7157590A-740B-4548-A79B-F8E5167210D0}" type="datetime1">
              <a:rPr lang="en-US" smtClean="0"/>
              <a:t>11/14/2017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8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38479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0" kern="1200">
          <a:solidFill>
            <a:schemeClr val="accent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PENGARAHAN TUGAS BESAR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8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PEMBENTUKAN KELOMPOK</a:t>
            </a:r>
          </a:p>
          <a:p>
            <a:pPr lvl="0"/>
            <a:r>
              <a:rPr lang="en-US" dirty="0" smtClean="0"/>
              <a:t>PEMBELAJARAN RANGKAIAN DASAR LINE FOLLOWER</a:t>
            </a:r>
          </a:p>
          <a:p>
            <a:pPr lvl="0"/>
            <a:r>
              <a:rPr lang="en-US" dirty="0" smtClean="0"/>
              <a:t>ASSESMENT 3</a:t>
            </a:r>
          </a:p>
          <a:p>
            <a:pPr lvl="0"/>
            <a:r>
              <a:rPr lang="en-US" dirty="0" smtClean="0"/>
              <a:t>LOMBA</a:t>
            </a:r>
          </a:p>
          <a:p>
            <a:pPr marL="402336" lvl="1" indent="0">
              <a:buNone/>
            </a:pPr>
            <a:r>
              <a:rPr lang="en-US" dirty="0" smtClean="0"/>
              <a:t>l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KONTEN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95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BENTUK KELOMPOK SEBANYAK 2 ORANG ANGGOTA</a:t>
            </a:r>
          </a:p>
          <a:p>
            <a:pPr lvl="0"/>
            <a:r>
              <a:rPr lang="en-US" dirty="0" smtClean="0"/>
              <a:t>PERSIAPKAN KOMPONEN YANG AKAN DIGUNAKAN</a:t>
            </a:r>
          </a:p>
          <a:p>
            <a:pPr lvl="0"/>
            <a:r>
              <a:rPr lang="en-US" dirty="0" smtClean="0"/>
              <a:t>PEMBUATAN LINE FOLLOWER DILAKUKAN DI LABORATORIUM DAPAT MENGGUNAKAN FASILITAS LABORATORIUM</a:t>
            </a:r>
            <a:endParaRPr lang="en-US" dirty="0"/>
          </a:p>
          <a:p>
            <a:pPr lvl="0"/>
            <a:r>
              <a:rPr lang="en-US" dirty="0" smtClean="0"/>
              <a:t>PEMBUATAN </a:t>
            </a:r>
            <a:r>
              <a:rPr lang="en-US" dirty="0"/>
              <a:t>LINE FOLLOWER DIDAMPINGI ASPRAK DAN </a:t>
            </a:r>
            <a:r>
              <a:rPr lang="en-US" dirty="0" smtClean="0"/>
              <a:t>DOSEN</a:t>
            </a:r>
          </a:p>
          <a:p>
            <a:pPr marL="82296" lvl="0" indent="0">
              <a:buNone/>
            </a:pPr>
            <a:endParaRPr lang="en-US" dirty="0"/>
          </a:p>
          <a:p>
            <a:pPr marL="402336" lvl="1" indent="0">
              <a:buNone/>
            </a:pPr>
            <a:endParaRPr lang="en-US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PEMBENTUKAN KELOMPOK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978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SEBELUM MELAKUKAN PEMBUATAN LINE FOLLOWER AKAN DILAKUKAN PEMBELAJARAN RANGKAIAN DASAR LINE FOLLOWER</a:t>
            </a:r>
          </a:p>
          <a:p>
            <a:r>
              <a:rPr lang="en-US" dirty="0" smtClean="0"/>
              <a:t>MAHASISWA DIPERBOLEHKAN UNTUK MEMODIFIKASI RANGKAIAN DENGAN SEPENGETAHUAN DOSEN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PEMBELAJARAN RANGKAIAN DASAR LINE FOLLOWER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77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ASSESMENT 3 AKAN DILAKSANAKAN PADA MINGGU KE 15-16</a:t>
            </a:r>
          </a:p>
          <a:p>
            <a:r>
              <a:rPr lang="en-US" dirty="0" smtClean="0"/>
              <a:t>MAHASISWA MEMBUAT LAPORAN PEMBUATAN LINE FOLLOWER DENGAN STRUKTUR </a:t>
            </a:r>
            <a:r>
              <a:rPr lang="en-US" smtClean="0"/>
              <a:t>LAPORAN </a:t>
            </a:r>
            <a:r>
              <a:rPr lang="en-US" smtClean="0"/>
              <a:t>DITENTUKAN</a:t>
            </a:r>
            <a:endParaRPr lang="en-US" dirty="0" smtClean="0"/>
          </a:p>
          <a:p>
            <a:r>
              <a:rPr lang="en-US" dirty="0" smtClean="0"/>
              <a:t>MAHASISWA MELAKUKAN DEMO MENGGUNAKAN JALUR YANG TELAH DISEDIAKAN DAN MELAKUKAN PRESENTASI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ASSESMENT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220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LOMBA AKAN DIADAKAN OLEH PANITIA MAHASISWA TK</a:t>
            </a:r>
          </a:p>
          <a:p>
            <a:r>
              <a:rPr lang="en-US" dirty="0" smtClean="0"/>
              <a:t>DIANJURKAN UNTUK MENGIKUTI LOMBA TETAPI TIDAK WAJIB</a:t>
            </a:r>
          </a:p>
          <a:p>
            <a:r>
              <a:rPr lang="en-US" dirty="0" smtClean="0"/>
              <a:t>HASIL LOMBA DAPAT MENENTUKAN NILAI AKHIR MATA KULIAH MIKROELEKTRONIKA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LOMBA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679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SELAMAT MENGERJAKAN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7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dea design templat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Idea design template" id="{C9C6C84C-31C8-4C76-8A44-8310A8257221}" vid="{45DD48F0-B408-4E69-8193-603DE231DF4E}"/>
    </a:ext>
  </a:extLst>
</a:theme>
</file>

<file path=ppt/theme/theme2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D081611-814B-4EEC-95CB-5163EF94DC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Idea design slides</Template>
  <TotalTime>0</TotalTime>
  <Words>128</Words>
  <Application>Microsoft Office PowerPoint</Application>
  <PresentationFormat>Widescreen</PresentationFormat>
  <Paragraphs>25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Century Gothic</vt:lpstr>
      <vt:lpstr>Verdana</vt:lpstr>
      <vt:lpstr>Wingdings 2</vt:lpstr>
      <vt:lpstr>Idea design template</vt:lpstr>
      <vt:lpstr>PENGARAHAN TUGAS BESAR</vt:lpstr>
      <vt:lpstr>KONTEN</vt:lpstr>
      <vt:lpstr>PEMBENTUKAN KELOMPOK</vt:lpstr>
      <vt:lpstr>PEMBELAJARAN RANGKAIAN DASAR LINE FOLLOWER</vt:lpstr>
      <vt:lpstr>ASSESMENT 3</vt:lpstr>
      <vt:lpstr>LOMBA</vt:lpstr>
      <vt:lpstr>SELAMAT MENGERJAKAN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2017-11-13T08:42:59Z</dcterms:created>
  <dcterms:modified xsi:type="dcterms:W3CDTF">2017-11-14T17:09:04Z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TC034605219991</vt:lpwstr>
  </property>
</Properties>
</file>