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0"/>
  </p:notesMasterIdLst>
  <p:handoutMasterIdLst>
    <p:handoutMasterId r:id="rId11"/>
  </p:handoutMasterIdLst>
  <p:sldIdLst>
    <p:sldId id="265" r:id="rId3"/>
    <p:sldId id="266" r:id="rId4"/>
    <p:sldId id="270" r:id="rId5"/>
    <p:sldId id="271" r:id="rId6"/>
    <p:sldId id="272" r:id="rId7"/>
    <p:sldId id="274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00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593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169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697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26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607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789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t>11/17/2017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035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734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t>11/17/2017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8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110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013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Subtitle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LINE FOLLOWER</a:t>
            </a:r>
          </a:p>
        </p:txBody>
      </p:sp>
    </p:spTree>
    <p:extLst>
      <p:ext uri="{BB962C8B-B14F-4D97-AF65-F5344CB8AC3E}">
        <p14:creationId xmlns:p14="http://schemas.microsoft.com/office/powerpoint/2010/main" val="372761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216537" y="1960562"/>
            <a:ext cx="3751217" cy="4351338"/>
          </a:xfrm>
        </p:spPr>
        <p:txBody>
          <a:bodyPr/>
          <a:lstStyle/>
          <a:p>
            <a:pPr lvl="0"/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 </a:t>
            </a:r>
            <a:r>
              <a:rPr lang="en-US" dirty="0" err="1"/>
              <a:t>bagian</a:t>
            </a:r>
            <a:r>
              <a:rPr lang="en-US" dirty="0"/>
              <a:t> :</a:t>
            </a:r>
          </a:p>
          <a:p>
            <a:pPr lvl="1"/>
            <a:r>
              <a:rPr lang="en-US" dirty="0"/>
              <a:t>Sensor </a:t>
            </a:r>
            <a:r>
              <a:rPr lang="en-US" dirty="0" err="1"/>
              <a:t>Photodioda</a:t>
            </a:r>
            <a:endParaRPr lang="en-US" dirty="0"/>
          </a:p>
          <a:p>
            <a:pPr lvl="1"/>
            <a:r>
              <a:rPr lang="en-US" dirty="0" err="1"/>
              <a:t>Rangkaian</a:t>
            </a:r>
            <a:r>
              <a:rPr lang="en-US" dirty="0"/>
              <a:t> Comparator</a:t>
            </a:r>
          </a:p>
          <a:p>
            <a:pPr lvl="1"/>
            <a:r>
              <a:rPr lang="en-US" dirty="0" err="1"/>
              <a:t>Rangkaian</a:t>
            </a:r>
            <a:r>
              <a:rPr lang="en-US" dirty="0"/>
              <a:t> Driver Motor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RANGKAIAN DASAR LINE FOLLOWER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883" y="2078151"/>
            <a:ext cx="7677619" cy="423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29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5384" y="1860617"/>
            <a:ext cx="3271565" cy="442997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 PHOTODIODA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69725" y="2294435"/>
            <a:ext cx="4870082" cy="2308324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</a:rPr>
              <a:t>Rangkaian</a:t>
            </a:r>
            <a:r>
              <a:rPr lang="en-US" dirty="0">
                <a:solidFill>
                  <a:schemeClr val="bg1"/>
                </a:solidFill>
              </a:rPr>
              <a:t> sensor photodiode </a:t>
            </a:r>
            <a:r>
              <a:rPr lang="en-US" dirty="0" err="1">
                <a:solidFill>
                  <a:schemeClr val="bg1"/>
                </a:solidFill>
              </a:rPr>
              <a:t>berfungsi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membedakan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antara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warna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hitam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putih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</a:rPr>
              <a:t>Perbedaan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antara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hitam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putih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berdasarkan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tegangan</a:t>
            </a:r>
            <a:r>
              <a:rPr lang="en-US" dirty="0">
                <a:solidFill>
                  <a:schemeClr val="bg1"/>
                </a:solidFill>
              </a:rPr>
              <a:t> output yang </a:t>
            </a:r>
            <a:r>
              <a:rPr lang="en-US" dirty="0" err="1">
                <a:solidFill>
                  <a:schemeClr val="bg1"/>
                </a:solidFill>
              </a:rPr>
              <a:t>masuk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komparator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72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4123" y="1904002"/>
            <a:ext cx="3366467" cy="435133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77841" y="2602343"/>
            <a:ext cx="5342708" cy="147732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Rangkaian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komporator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berfungsi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membandingkan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tegangan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sensor photo diode. </a:t>
            </a:r>
            <a:r>
              <a:rPr lang="en-US" dirty="0" err="1">
                <a:solidFill>
                  <a:schemeClr val="bg1"/>
                </a:solidFill>
              </a:rPr>
              <a:t>Keluaran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komparator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menjadi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masukan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rangkaian</a:t>
            </a:r>
            <a:r>
              <a:rPr lang="en-US" dirty="0">
                <a:solidFill>
                  <a:schemeClr val="bg1"/>
                </a:solidFill>
              </a:rPr>
              <a:t> driver motor yang </a:t>
            </a:r>
            <a:r>
              <a:rPr lang="en-US" dirty="0" err="1">
                <a:solidFill>
                  <a:schemeClr val="bg1"/>
                </a:solidFill>
              </a:rPr>
              <a:t>mengontrol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perputaran</a:t>
            </a:r>
            <a:r>
              <a:rPr lang="en-US" dirty="0">
                <a:solidFill>
                  <a:schemeClr val="bg1"/>
                </a:solidFill>
              </a:rPr>
              <a:t> motor</a:t>
            </a:r>
          </a:p>
        </p:txBody>
      </p:sp>
    </p:spTree>
    <p:extLst>
      <p:ext uri="{BB962C8B-B14F-4D97-AF65-F5344CB8AC3E}">
        <p14:creationId xmlns:p14="http://schemas.microsoft.com/office/powerpoint/2010/main" val="71350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2626" y="1690687"/>
            <a:ext cx="5694192" cy="467092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DRIVER MOTOR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66194" y="2160705"/>
            <a:ext cx="4127863" cy="923330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Rangkaian</a:t>
            </a:r>
            <a:r>
              <a:rPr lang="en-US" dirty="0">
                <a:solidFill>
                  <a:schemeClr val="bg1"/>
                </a:solidFill>
              </a:rPr>
              <a:t> driver motor </a:t>
            </a:r>
            <a:r>
              <a:rPr lang="en-US" dirty="0" err="1">
                <a:solidFill>
                  <a:schemeClr val="bg1"/>
                </a:solidFill>
              </a:rPr>
              <a:t>berfungsi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mengatur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perputaran</a:t>
            </a:r>
            <a:r>
              <a:rPr lang="en-US" dirty="0">
                <a:solidFill>
                  <a:schemeClr val="bg1"/>
                </a:solidFill>
              </a:rPr>
              <a:t> motor </a:t>
            </a:r>
            <a:r>
              <a:rPr lang="en-US" dirty="0" err="1">
                <a:solidFill>
                  <a:schemeClr val="bg1"/>
                </a:solidFill>
              </a:rPr>
              <a:t>berdasarkan</a:t>
            </a:r>
            <a:r>
              <a:rPr lang="en-US" dirty="0">
                <a:solidFill>
                  <a:schemeClr val="bg1"/>
                </a:solidFill>
              </a:rPr>
              <a:t> input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komparator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413953"/>
              </p:ext>
            </p:extLst>
          </p:nvPr>
        </p:nvGraphicFramePr>
        <p:xfrm>
          <a:off x="7259320" y="3554052"/>
          <a:ext cx="4094480" cy="1664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306">
                <a:tc>
                  <a:txBody>
                    <a:bodyPr/>
                    <a:lstStyle/>
                    <a:p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Putar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Led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Atas</a:t>
                      </a:r>
                      <a:r>
                        <a:rPr lang="en-US" baseline="0" dirty="0"/>
                        <a:t> ON Led </a:t>
                      </a:r>
                      <a:r>
                        <a:rPr lang="en-US" baseline="0" dirty="0" err="1"/>
                        <a:t>Bawah</a:t>
                      </a:r>
                      <a:r>
                        <a:rPr lang="en-US" baseline="0" dirty="0"/>
                        <a:t> 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Kiri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3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Led </a:t>
                      </a:r>
                      <a:r>
                        <a:rPr lang="en-US" dirty="0" err="1"/>
                        <a:t>Atas</a:t>
                      </a:r>
                      <a:r>
                        <a:rPr lang="en-US" dirty="0"/>
                        <a:t> OFF</a:t>
                      </a:r>
                    </a:p>
                    <a:p>
                      <a:pPr algn="ctr"/>
                      <a:r>
                        <a:rPr lang="en-US" dirty="0"/>
                        <a:t>Led </a:t>
                      </a:r>
                      <a:r>
                        <a:rPr lang="en-US" dirty="0" err="1"/>
                        <a:t>Bawah</a:t>
                      </a:r>
                      <a:r>
                        <a:rPr lang="en-US" dirty="0"/>
                        <a:t> 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Kanan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42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63DC372-3176-4996-A7BD-F31E8809F0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148" y="1495476"/>
            <a:ext cx="7201989" cy="4777635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7C1ECAE3-D2EA-420C-BE97-051EE9CC5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Rangkaian</a:t>
            </a:r>
            <a:r>
              <a:rPr lang="en-US" dirty="0"/>
              <a:t> lain</a:t>
            </a:r>
          </a:p>
        </p:txBody>
      </p:sp>
    </p:spTree>
    <p:extLst>
      <p:ext uri="{BB962C8B-B14F-4D97-AF65-F5344CB8AC3E}">
        <p14:creationId xmlns:p14="http://schemas.microsoft.com/office/powerpoint/2010/main" val="346467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SELEMAT MENGERJAKAN</a:t>
            </a:r>
          </a:p>
        </p:txBody>
      </p:sp>
    </p:spTree>
    <p:extLst>
      <p:ext uri="{BB962C8B-B14F-4D97-AF65-F5344CB8AC3E}">
        <p14:creationId xmlns:p14="http://schemas.microsoft.com/office/powerpoint/2010/main" val="199196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102</Words>
  <Application>Microsoft Office PowerPoint</Application>
  <PresentationFormat>Widescreen</PresentationFormat>
  <Paragraphs>24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Whirligig design template</vt:lpstr>
      <vt:lpstr>LINE FOLLOWER</vt:lpstr>
      <vt:lpstr>RANGKAIAN DASAR LINE FOLLOWER</vt:lpstr>
      <vt:lpstr>SENSOR PHOTODIODA </vt:lpstr>
      <vt:lpstr>COMPARATOR</vt:lpstr>
      <vt:lpstr>DRIVER MOTOR</vt:lpstr>
      <vt:lpstr>Rangkaian lain</vt:lpstr>
      <vt:lpstr>SELEMAT MENGERJAKAN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2017-11-13T10:55:54Z</dcterms:created>
  <dcterms:modified xsi:type="dcterms:W3CDTF">2017-11-17T01:44:06Z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