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81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649848-17B8-4A62-B0AF-754DFFF329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81E0264-FBE8-4BEE-9B76-ABFFC64AE88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696179-16F7-467A-A64A-929AE4B93F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D654-E670-492F-8A99-A24D489C2168}" type="datetimeFigureOut">
              <a:rPr lang="en-US" smtClean="0"/>
              <a:t>10/25/2017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65049E-8257-4BAB-B721-AF19AA3114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5CA6DD-E191-4450-8D04-CBD94EA0C1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B3FFE-CFB2-475F-9F2E-89DDF3AAC7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78206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9A9449-4545-4D35-83BB-3E09E9AB58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4678137-2153-45C9-9951-E0B5C200517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BDA04E-797F-4535-B2C9-2CBFDA0347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D654-E670-492F-8A99-A24D489C2168}" type="datetimeFigureOut">
              <a:rPr lang="en-US" smtClean="0"/>
              <a:t>10/25/2017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DB017A-A598-40DA-9161-78C8771C2B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A6E0C1-8E71-41A2-8C46-A325AA9128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B3FFE-CFB2-475F-9F2E-89DDF3AAC7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23844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DDC4995-3888-4E3E-AD2C-39DE0D8450B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768D215-F10E-4CD1-8B73-44CDBCE164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14BAFB-EBDB-4BAF-8AAC-6E0F443B91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D654-E670-492F-8A99-A24D489C2168}" type="datetimeFigureOut">
              <a:rPr lang="en-US" smtClean="0"/>
              <a:t>10/25/2017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6BF440-C714-487C-AE32-CB24229E76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128B08-33C2-4DF1-866A-6C21CCAFA8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B3FFE-CFB2-475F-9F2E-89DDF3AAC7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53270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0E04F1-C8CD-4081-9382-E2010A68BD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4D7E8C-62F6-4333-8A39-45844F4726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6B1509-045C-4A81-B068-552D2648AD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D654-E670-492F-8A99-A24D489C2168}" type="datetimeFigureOut">
              <a:rPr lang="en-US" smtClean="0"/>
              <a:t>10/25/2017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E38CB1-742B-445C-80B3-70999E3B17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6AD623-0A46-499B-83A7-64FC258AF8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B3FFE-CFB2-475F-9F2E-89DDF3AAC7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3978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D3A935-3A69-4916-B3B0-951DCAB496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29472D-60D6-43A4-B1A6-C5286694F1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F09C9A-93E9-4226-BC8C-278FE52068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D654-E670-492F-8A99-A24D489C2168}" type="datetimeFigureOut">
              <a:rPr lang="en-US" smtClean="0"/>
              <a:t>10/25/2017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67552E-E651-4DB6-9C64-25BAE14F9F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1988EF-0E6B-4AD8-8CDD-A5E6B6642B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B3FFE-CFB2-475F-9F2E-89DDF3AAC7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25784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AE0FF8-0FCF-4DC6-8F12-B6DB03A7C2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91C9D8-7948-4421-9F08-FFDE5B1BA97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039168D-A6B8-4F7F-A7FF-BBE28699D6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57942ED-FFF7-4025-B137-943F075877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D654-E670-492F-8A99-A24D489C2168}" type="datetimeFigureOut">
              <a:rPr lang="en-US" smtClean="0"/>
              <a:t>10/25/2017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55EA9FE-E9B3-4F7F-8158-CAA7C3B968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0513C15-80B9-4F05-86D0-B256EBC509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B3FFE-CFB2-475F-9F2E-89DDF3AAC7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4489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FA3A2D-5A06-4A1E-A468-50341EE4BD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E001CE-E8A0-47FE-BB69-A727137557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CAB5334-528F-4252-9487-F64DBB558E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DE3D7B3-4354-4384-B0E2-D0BA6C3F78E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EB18C49-D2F5-4031-BD6B-8651A0F0E0B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A91B49C-0B1F-4081-B260-A135DCE9CC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D654-E670-492F-8A99-A24D489C2168}" type="datetimeFigureOut">
              <a:rPr lang="en-US" smtClean="0"/>
              <a:t>10/25/2017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E0BB5F2-E039-455E-8253-05540D5D26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76352EA-4D47-4F57-A9E7-30EFAE0FC4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B3FFE-CFB2-475F-9F2E-89DDF3AAC7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5862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21852F-8D27-4FD2-88B5-A20EF59289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574E12A-9BDC-49E0-8062-0219C2F00A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D654-E670-492F-8A99-A24D489C2168}" type="datetimeFigureOut">
              <a:rPr lang="en-US" smtClean="0"/>
              <a:t>10/25/2017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5B8E596-FBEB-4E52-891B-525EE21401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82C4198-F3D5-4361-AE11-2FAC5E28D6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B3FFE-CFB2-475F-9F2E-89DDF3AAC7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45134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81FAA43-CF0D-47AD-9D25-7E41604D2F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D654-E670-492F-8A99-A24D489C2168}" type="datetimeFigureOut">
              <a:rPr lang="en-US" smtClean="0"/>
              <a:t>10/25/2017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97F6FB7-F2C8-4D6A-89B3-2A9D7E179E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8AF75F7-81CD-485F-9D78-924D81140D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B3FFE-CFB2-475F-9F2E-89DDF3AAC7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88313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2B1FD8-27A6-4CCE-8664-FED5AE9B48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8A5612-FE80-4F5E-9EAE-EFBD11BA41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E79AC10-93B0-4CA4-917F-87E0AAC3FC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0D9C1AA-CAE2-4C64-A37B-3F6BE686A9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D654-E670-492F-8A99-A24D489C2168}" type="datetimeFigureOut">
              <a:rPr lang="en-US" smtClean="0"/>
              <a:t>10/25/2017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4BA2EB5-FD5E-463E-993F-C74A63D97A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DE06960-50A5-4192-806A-06825C04EA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B3FFE-CFB2-475F-9F2E-89DDF3AAC7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05767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F66D56-64DD-4FB6-9C50-B3339901F1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1845B2E-9900-4E1A-8C60-D21F32B53AB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413E6E1-4583-4ED3-A464-13CD4325C9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104DAC1-44A6-4E9D-AE24-30EE8BD8CA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D654-E670-492F-8A99-A24D489C2168}" type="datetimeFigureOut">
              <a:rPr lang="en-US" smtClean="0"/>
              <a:t>10/25/2017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2236835-39CD-4489-8C05-F8F84DB2CB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A742E17-E625-4EBC-9196-3B099BA754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B3FFE-CFB2-475F-9F2E-89DDF3AAC7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21684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2AA05EA-6B0C-4467-A7AE-5D90F7D22C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1C79F27-8677-4834-B358-FC83387019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050121-5C4C-418D-8096-9BD51ADCA85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2BD654-E670-492F-8A99-A24D489C2168}" type="datetimeFigureOut">
              <a:rPr lang="en-US" smtClean="0"/>
              <a:t>10/25/2017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62676E-2FBC-4765-9395-B5B648C03F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7FD841-8634-445A-A652-C2F4AFB779E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0B3FFE-CFB2-475F-9F2E-89DDF3AAC7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48816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32013A-57FE-43D9-8256-AFDF6CDB728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248485C-AAA3-4A2E-B5F4-EBF17BFAABA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4185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3E9DC9-E13A-43BB-A010-E1E8460BBC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3D6ABE-DB3F-491C-A132-4EF816DDF0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11557"/>
            <a:ext cx="10515600" cy="4351338"/>
          </a:xfrm>
        </p:spPr>
        <p:txBody>
          <a:bodyPr/>
          <a:lstStyle/>
          <a:p>
            <a:r>
              <a:rPr lang="en-US" dirty="0" err="1"/>
              <a:t>Berikut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rangakaian</a:t>
            </a:r>
            <a:r>
              <a:rPr lang="en-US" dirty="0"/>
              <a:t>…</a:t>
            </a:r>
          </a:p>
          <a:p>
            <a:r>
              <a:rPr lang="en-US" dirty="0"/>
              <a:t>A. Noninverting amplifier</a:t>
            </a:r>
          </a:p>
          <a:p>
            <a:r>
              <a:rPr lang="en-US" dirty="0"/>
              <a:t>B. Differentiator</a:t>
            </a:r>
          </a:p>
          <a:p>
            <a:r>
              <a:rPr lang="en-US" dirty="0"/>
              <a:t>C. Adder</a:t>
            </a:r>
          </a:p>
          <a:p>
            <a:r>
              <a:rPr lang="en-US" dirty="0"/>
              <a:t>D. Integrator.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F6AA768-4DF3-4F7F-8704-680A32FD20A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7038" y="2295604"/>
            <a:ext cx="4661637" cy="32752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78570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3E9DC9-E13A-43BB-A010-E1E8460BBC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3D6ABE-DB3F-491C-A132-4EF816DDF0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11557"/>
            <a:ext cx="10515600" cy="4351338"/>
          </a:xfrm>
        </p:spPr>
        <p:txBody>
          <a:bodyPr/>
          <a:lstStyle/>
          <a:p>
            <a:r>
              <a:rPr lang="en-US" dirty="0" err="1"/>
              <a:t>Berikut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rangakaian</a:t>
            </a:r>
            <a:r>
              <a:rPr lang="en-US" dirty="0"/>
              <a:t>…</a:t>
            </a:r>
          </a:p>
          <a:p>
            <a:r>
              <a:rPr lang="en-US" dirty="0"/>
              <a:t>A. Noninverting amplifier</a:t>
            </a:r>
          </a:p>
          <a:p>
            <a:r>
              <a:rPr lang="en-US" dirty="0"/>
              <a:t>B. Differentiator.</a:t>
            </a:r>
          </a:p>
          <a:p>
            <a:r>
              <a:rPr lang="en-US" dirty="0"/>
              <a:t>C. Adder</a:t>
            </a:r>
          </a:p>
          <a:p>
            <a:r>
              <a:rPr lang="en-US" dirty="0"/>
              <a:t>D. Integrator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A1652FB-ACC9-425B-AFDE-C013BC088A1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6228" y="2390469"/>
            <a:ext cx="4918804" cy="36727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39196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AC76A0-2827-4680-9876-0C18F63BFB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Hitung</a:t>
            </a:r>
            <a:r>
              <a:rPr lang="en-US" dirty="0"/>
              <a:t> Vo </a:t>
            </a:r>
            <a:r>
              <a:rPr lang="en-US" dirty="0" err="1"/>
              <a:t>jika</a:t>
            </a:r>
            <a:r>
              <a:rPr lang="en-US" dirty="0"/>
              <a:t> V1=-V2=-1v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485FCBBF-88B6-46C8-AAA9-71887510B78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4043" y="1951248"/>
            <a:ext cx="5036234" cy="4432717"/>
          </a:xfrm>
        </p:spPr>
      </p:pic>
    </p:spTree>
    <p:extLst>
      <p:ext uri="{BB962C8B-B14F-4D97-AF65-F5344CB8AC3E}">
        <p14:creationId xmlns:p14="http://schemas.microsoft.com/office/powerpoint/2010/main" val="27475561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C650BF-6E84-4797-B80B-CBEFDECA9B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2534" y="365125"/>
            <a:ext cx="10411265" cy="1325563"/>
          </a:xfrm>
        </p:spPr>
        <p:txBody>
          <a:bodyPr/>
          <a:lstStyle/>
          <a:p>
            <a:r>
              <a:rPr lang="en-US" dirty="0" err="1"/>
              <a:t>Hitung</a:t>
            </a:r>
            <a:r>
              <a:rPr lang="en-US" dirty="0"/>
              <a:t> Vo </a:t>
            </a:r>
            <a:r>
              <a:rPr lang="en-US" dirty="0" err="1"/>
              <a:t>jika</a:t>
            </a:r>
            <a:r>
              <a:rPr lang="en-US" dirty="0"/>
              <a:t> V1=V2=0.15V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C95B37E4-6ACF-4022-9631-3BDD2DF2E85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8385" y="1718825"/>
            <a:ext cx="5913478" cy="3744442"/>
          </a:xfrm>
        </p:spPr>
      </p:pic>
    </p:spTree>
    <p:extLst>
      <p:ext uri="{BB962C8B-B14F-4D97-AF65-F5344CB8AC3E}">
        <p14:creationId xmlns:p14="http://schemas.microsoft.com/office/powerpoint/2010/main" val="40363857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596834-8468-40A7-BDEE-115FEF556C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Hitung</a:t>
            </a:r>
            <a:r>
              <a:rPr lang="en-US" dirty="0"/>
              <a:t> </a:t>
            </a:r>
            <a:r>
              <a:rPr lang="en-US" dirty="0" err="1"/>
              <a:t>tegangan</a:t>
            </a:r>
            <a:r>
              <a:rPr lang="en-US" dirty="0"/>
              <a:t> output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tegangan</a:t>
            </a:r>
            <a:r>
              <a:rPr lang="en-US" dirty="0"/>
              <a:t> input </a:t>
            </a:r>
            <a:r>
              <a:rPr lang="en-US" dirty="0" err="1"/>
              <a:t>adalah</a:t>
            </a:r>
            <a:r>
              <a:rPr lang="en-US" dirty="0"/>
              <a:t> 2.5mV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EDE2712C-334D-4C10-9A4C-1A1870F1487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0148" y="1994143"/>
            <a:ext cx="5162843" cy="3659736"/>
          </a:xfrm>
        </p:spPr>
      </p:pic>
    </p:spTree>
    <p:extLst>
      <p:ext uri="{BB962C8B-B14F-4D97-AF65-F5344CB8AC3E}">
        <p14:creationId xmlns:p14="http://schemas.microsoft.com/office/powerpoint/2010/main" val="38332138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B4962B-EC17-449C-8149-B1F607CE41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Hitung</a:t>
            </a:r>
            <a:r>
              <a:rPr lang="en-US" dirty="0"/>
              <a:t> Vo </a:t>
            </a:r>
            <a:r>
              <a:rPr lang="en-US" dirty="0" err="1"/>
              <a:t>jika</a:t>
            </a:r>
            <a:r>
              <a:rPr lang="en-US" dirty="0"/>
              <a:t> V1=V2=1V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28341FE5-5B78-45BF-A24B-313CAD8E928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7943" y="1418513"/>
            <a:ext cx="5556739" cy="4890847"/>
          </a:xfrm>
        </p:spPr>
      </p:pic>
    </p:spTree>
    <p:extLst>
      <p:ext uri="{BB962C8B-B14F-4D97-AF65-F5344CB8AC3E}">
        <p14:creationId xmlns:p14="http://schemas.microsoft.com/office/powerpoint/2010/main" val="41504665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0269BC-A527-4C4C-8257-78C6DF1DE4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08EC1D-2AE1-449C-A836-63B5757FCC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r>
              <a:rPr lang="en-US" dirty="0" err="1"/>
              <a:t>Hitung</a:t>
            </a:r>
            <a:r>
              <a:rPr lang="en-US" dirty="0"/>
              <a:t> </a:t>
            </a:r>
            <a:r>
              <a:rPr lang="en-US" dirty="0" err="1"/>
              <a:t>Frekuensi</a:t>
            </a:r>
            <a:r>
              <a:rPr lang="en-US" dirty="0"/>
              <a:t> cut off </a:t>
            </a:r>
            <a:r>
              <a:rPr lang="en-US" dirty="0" err="1"/>
              <a:t>dari</a:t>
            </a:r>
            <a:r>
              <a:rPr lang="en-US" dirty="0"/>
              <a:t> bandpass filter </a:t>
            </a:r>
            <a:r>
              <a:rPr lang="en-US" dirty="0" err="1"/>
              <a:t>dengan</a:t>
            </a:r>
            <a:r>
              <a:rPr lang="en-US" dirty="0"/>
              <a:t> R1 = R2 = 5 </a:t>
            </a:r>
            <a:r>
              <a:rPr lang="en-US" dirty="0" err="1"/>
              <a:t>kOhm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C1 = C2 = 0.1 </a:t>
            </a:r>
            <a:r>
              <a:rPr lang="en-US" dirty="0" err="1"/>
              <a:t>mikroF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64772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AE2AC5-2908-44A2-8C1E-B6131F7354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907DF2-DA30-45A0-9C78-57A2536E91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20683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85</Words>
  <Application>Microsoft Office PowerPoint</Application>
  <PresentationFormat>Widescreen</PresentationFormat>
  <Paragraphs>23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Hitung Vo jika V1=-V2=-1v</vt:lpstr>
      <vt:lpstr>Hitung Vo jika V1=V2=0.15V</vt:lpstr>
      <vt:lpstr>Hitung tegangan output jika tegangan input adalah 2.5mV</vt:lpstr>
      <vt:lpstr>Hitung Vo jika V1=V2=1V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MARLINDIA IKE SARI</dc:creator>
  <cp:lastModifiedBy>MARLINDIA IKE SARI</cp:lastModifiedBy>
  <cp:revision>4</cp:revision>
  <dcterms:created xsi:type="dcterms:W3CDTF">2017-10-25T02:13:00Z</dcterms:created>
  <dcterms:modified xsi:type="dcterms:W3CDTF">2017-10-25T02:48:39Z</dcterms:modified>
</cp:coreProperties>
</file>